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482571"/>
            <a:ext cx="10947042" cy="2027391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54. Hong Gum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Hong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Liah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229175"/>
            <a:ext cx="12192000" cy="3002948"/>
          </a:xfrm>
        </p:spPr>
        <p:txBody>
          <a:bodyPr>
            <a:normAutofit/>
          </a:bodyPr>
          <a:lstStyle/>
          <a:p>
            <a:r>
              <a:rPr lang="en-US" sz="3200" dirty="0"/>
              <a:t>Hide me, O My </a:t>
            </a:r>
            <a:r>
              <a:rPr lang="en-US" sz="3200" dirty="0" err="1"/>
              <a:t>Saviour</a:t>
            </a:r>
            <a:r>
              <a:rPr lang="en-US" sz="3200" dirty="0"/>
              <a:t>!</a:t>
            </a:r>
          </a:p>
          <a:p>
            <a:r>
              <a:rPr lang="en-US" sz="3200" dirty="0"/>
              <a:t>Late 27:5</a:t>
            </a:r>
          </a:p>
          <a:p>
            <a:r>
              <a:rPr lang="en-US" sz="3200" dirty="0"/>
              <a:t>Fanny Jane Crosby, 1820-1915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Ab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04717" y="6156101"/>
            <a:ext cx="2487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in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04719" y="6156101"/>
            <a:ext cx="2435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in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Lau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in ta in</a:t>
            </a:r>
          </a:p>
          <a:p>
            <a:pPr marL="0" indent="0">
              <a:buNone/>
            </a:pP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9704717" y="6156101"/>
            <a:ext cx="247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Nun’tak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nun’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in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in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kiang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04719" y="6156101"/>
            <a:ext cx="2470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lung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kitam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pia’n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Khitui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13343" y="6156101"/>
            <a:ext cx="247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131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54. Hong Gum Topa Hong Liah In 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2018-12-14T15:44:38Z</dcterms:modified>
</cp:coreProperties>
</file>